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46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F69C6-C79B-42EB-97EB-814D549AB814}" type="datetimeFigureOut">
              <a:rPr kumimoji="1" lang="ja-JP" altLang="en-US" smtClean="0"/>
              <a:t>2022/10/31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4E64-3651-47DB-9510-0EF8AE2783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82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F69C6-C79B-42EB-97EB-814D549AB814}" type="datetimeFigureOut">
              <a:rPr kumimoji="1" lang="ja-JP" altLang="en-US" smtClean="0"/>
              <a:t>2022/10/31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4E64-3651-47DB-9510-0EF8AE2783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2874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F69C6-C79B-42EB-97EB-814D549AB814}" type="datetimeFigureOut">
              <a:rPr kumimoji="1" lang="ja-JP" altLang="en-US" smtClean="0"/>
              <a:t>2022/10/31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4E64-3651-47DB-9510-0EF8AE2783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6634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F69C6-C79B-42EB-97EB-814D549AB814}" type="datetimeFigureOut">
              <a:rPr kumimoji="1" lang="ja-JP" altLang="en-US" smtClean="0"/>
              <a:t>2022/10/31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4E64-3651-47DB-9510-0EF8AE2783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7483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F69C6-C79B-42EB-97EB-814D549AB814}" type="datetimeFigureOut">
              <a:rPr kumimoji="1" lang="ja-JP" altLang="en-US" smtClean="0"/>
              <a:t>2022/10/31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4E64-3651-47DB-9510-0EF8AE2783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404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F69C6-C79B-42EB-97EB-814D549AB814}" type="datetimeFigureOut">
              <a:rPr kumimoji="1" lang="ja-JP" altLang="en-US" smtClean="0"/>
              <a:t>2022/10/31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4E64-3651-47DB-9510-0EF8AE2783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628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F69C6-C79B-42EB-97EB-814D549AB814}" type="datetimeFigureOut">
              <a:rPr kumimoji="1" lang="ja-JP" altLang="en-US" smtClean="0"/>
              <a:t>2022/10/31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4E64-3651-47DB-9510-0EF8AE27837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828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F69C6-C79B-42EB-97EB-814D549AB814}" type="datetimeFigureOut">
              <a:rPr kumimoji="1" lang="ja-JP" altLang="en-US" smtClean="0"/>
              <a:t>2022/10/31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4E64-3651-47DB-9510-0EF8AE27837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881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F69C6-C79B-42EB-97EB-814D549AB814}" type="datetimeFigureOut">
              <a:rPr kumimoji="1" lang="ja-JP" altLang="en-US" smtClean="0"/>
              <a:t>2022/10/31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4E64-3651-47DB-9510-0EF8AE2783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65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F69C6-C79B-42EB-97EB-814D549AB814}" type="datetimeFigureOut">
              <a:rPr kumimoji="1" lang="ja-JP" altLang="en-US" smtClean="0"/>
              <a:t>2022/10/31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4E64-3651-47DB-9510-0EF8AE2783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58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F69C6-C79B-42EB-97EB-814D549AB814}" type="datetimeFigureOut">
              <a:rPr kumimoji="1" lang="ja-JP" altLang="en-US" smtClean="0"/>
              <a:t>2022/10/31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4E64-3651-47DB-9510-0EF8AE2783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206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EF69C6-C79B-42EB-97EB-814D549AB814}" type="datetimeFigureOut">
              <a:rPr kumimoji="1" lang="ja-JP" altLang="en-US" smtClean="0"/>
              <a:t>2022/10/31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94E64-3651-47DB-9510-0EF8AE2783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1859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6CB19E29-A93B-732D-F3E7-F9AD255805E2}"/>
              </a:ext>
            </a:extLst>
          </p:cNvPr>
          <p:cNvSpPr/>
          <p:nvPr/>
        </p:nvSpPr>
        <p:spPr>
          <a:xfrm rot="10800000">
            <a:off x="0" y="0"/>
            <a:ext cx="12192001" cy="732399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62000">
                <a:schemeClr val="accent1">
                  <a:lumMod val="45000"/>
                  <a:lumOff val="55000"/>
                  <a:alpha val="10000"/>
                </a:schemeClr>
              </a:gs>
              <a:gs pos="96000">
                <a:schemeClr val="accent1">
                  <a:lumMod val="45000"/>
                  <a:lumOff val="55000"/>
                  <a:alpha val="33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00000000-0008-0000-0000-00001C000000}"/>
              </a:ext>
            </a:extLst>
          </p:cNvPr>
          <p:cNvGrpSpPr/>
          <p:nvPr/>
        </p:nvGrpSpPr>
        <p:grpSpPr>
          <a:xfrm>
            <a:off x="9406523" y="3590164"/>
            <a:ext cx="2476780" cy="3097892"/>
            <a:chOff x="5943838" y="1379804"/>
            <a:chExt cx="1633859" cy="2122216"/>
          </a:xfrm>
        </p:grpSpPr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00000000-0008-0000-0000-00001D000000}"/>
                </a:ext>
              </a:extLst>
            </p:cNvPr>
            <p:cNvGrpSpPr/>
            <p:nvPr/>
          </p:nvGrpSpPr>
          <p:grpSpPr>
            <a:xfrm>
              <a:off x="5943838" y="1379804"/>
              <a:ext cx="1633859" cy="2122216"/>
              <a:chOff x="5943848" y="1379804"/>
              <a:chExt cx="1050293" cy="1258563"/>
            </a:xfrm>
          </p:grpSpPr>
          <p:sp>
            <p:nvSpPr>
              <p:cNvPr id="8" name="フリーフォーム: 図形 7">
                <a:extLst>
                  <a:ext uri="{FF2B5EF4-FFF2-40B4-BE49-F238E27FC236}">
                    <a16:creationId xmlns:a16="http://schemas.microsoft.com/office/drawing/2014/main" id="{00000000-0008-0000-0000-00001F000000}"/>
                  </a:ext>
                </a:extLst>
              </p:cNvPr>
              <p:cNvSpPr/>
              <p:nvPr/>
            </p:nvSpPr>
            <p:spPr>
              <a:xfrm>
                <a:off x="6095283" y="2381892"/>
                <a:ext cx="161869" cy="182565"/>
              </a:xfrm>
              <a:custGeom>
                <a:avLst/>
                <a:gdLst>
                  <a:gd name="connsiteX0" fmla="*/ 0 w 658091"/>
                  <a:gd name="connsiteY0" fmla="*/ 0 h 727364"/>
                  <a:gd name="connsiteX1" fmla="*/ 658091 w 658091"/>
                  <a:gd name="connsiteY1" fmla="*/ 259773 h 727364"/>
                  <a:gd name="connsiteX2" fmla="*/ 346364 w 658091"/>
                  <a:gd name="connsiteY2" fmla="*/ 346364 h 727364"/>
                  <a:gd name="connsiteX3" fmla="*/ 103909 w 658091"/>
                  <a:gd name="connsiteY3" fmla="*/ 450273 h 727364"/>
                  <a:gd name="connsiteX4" fmla="*/ 17318 w 658091"/>
                  <a:gd name="connsiteY4" fmla="*/ 727364 h 727364"/>
                  <a:gd name="connsiteX5" fmla="*/ 0 w 658091"/>
                  <a:gd name="connsiteY5" fmla="*/ 0 h 7273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58091" h="727364">
                    <a:moveTo>
                      <a:pt x="0" y="0"/>
                    </a:moveTo>
                    <a:lnTo>
                      <a:pt x="658091" y="259773"/>
                    </a:lnTo>
                    <a:lnTo>
                      <a:pt x="346364" y="346364"/>
                    </a:lnTo>
                    <a:lnTo>
                      <a:pt x="103909" y="450273"/>
                    </a:lnTo>
                    <a:lnTo>
                      <a:pt x="17318" y="727364"/>
                    </a:lnTo>
                    <a:lnTo>
                      <a:pt x="0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grpSp>
            <p:nvGrpSpPr>
              <p:cNvPr id="9" name="グループ化 8">
                <a:extLst>
                  <a:ext uri="{FF2B5EF4-FFF2-40B4-BE49-F238E27FC236}">
                    <a16:creationId xmlns:a16="http://schemas.microsoft.com/office/drawing/2014/main" id="{00000000-0008-0000-0000-000020000000}"/>
                  </a:ext>
                </a:extLst>
              </p:cNvPr>
              <p:cNvGrpSpPr/>
              <p:nvPr/>
            </p:nvGrpSpPr>
            <p:grpSpPr>
              <a:xfrm>
                <a:off x="6075898" y="1379804"/>
                <a:ext cx="781954" cy="1258563"/>
                <a:chOff x="6075898" y="1379804"/>
                <a:chExt cx="1255001" cy="2019935"/>
              </a:xfrm>
            </p:grpSpPr>
            <p:grpSp>
              <p:nvGrpSpPr>
                <p:cNvPr id="12" name="グループ化 11">
                  <a:extLst>
                    <a:ext uri="{FF2B5EF4-FFF2-40B4-BE49-F238E27FC236}">
                      <a16:creationId xmlns:a16="http://schemas.microsoft.com/office/drawing/2014/main" id="{00000000-0008-0000-0000-000023000000}"/>
                    </a:ext>
                  </a:extLst>
                </p:cNvPr>
                <p:cNvGrpSpPr/>
                <p:nvPr/>
              </p:nvGrpSpPr>
              <p:grpSpPr>
                <a:xfrm>
                  <a:off x="6075898" y="1379804"/>
                  <a:ext cx="1255001" cy="2019935"/>
                  <a:chOff x="6075898" y="1379804"/>
                  <a:chExt cx="1249139" cy="2041916"/>
                </a:xfrm>
              </p:grpSpPr>
              <p:pic>
                <p:nvPicPr>
                  <p:cNvPr id="14" name="図 13">
                    <a:extLst>
                      <a:ext uri="{FF2B5EF4-FFF2-40B4-BE49-F238E27FC236}">
                        <a16:creationId xmlns:a16="http://schemas.microsoft.com/office/drawing/2014/main" id="{00000000-0008-0000-0000-00002500000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309"/>
                  <a:stretch/>
                </p:blipFill>
                <p:spPr bwMode="auto">
                  <a:xfrm>
                    <a:off x="6113202" y="1379804"/>
                    <a:ext cx="1211835" cy="2041916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sp>
                <p:nvSpPr>
                  <p:cNvPr id="15" name="フリーフォーム: 図形 14">
                    <a:extLst>
                      <a:ext uri="{FF2B5EF4-FFF2-40B4-BE49-F238E27FC236}">
                        <a16:creationId xmlns:a16="http://schemas.microsoft.com/office/drawing/2014/main" id="{00000000-0008-0000-0000-000026000000}"/>
                      </a:ext>
                    </a:extLst>
                  </p:cNvPr>
                  <p:cNvSpPr/>
                  <p:nvPr/>
                </p:nvSpPr>
                <p:spPr>
                  <a:xfrm>
                    <a:off x="6075898" y="1467714"/>
                    <a:ext cx="276377" cy="645282"/>
                  </a:xfrm>
                  <a:custGeom>
                    <a:avLst/>
                    <a:gdLst>
                      <a:gd name="connsiteX0" fmla="*/ 703842 w 705662"/>
                      <a:gd name="connsiteY0" fmla="*/ 1225169 h 2737890"/>
                      <a:gd name="connsiteX1" fmla="*/ 236251 w 705662"/>
                      <a:gd name="connsiteY1" fmla="*/ 1762032 h 2737890"/>
                      <a:gd name="connsiteX2" fmla="*/ 63070 w 705662"/>
                      <a:gd name="connsiteY2" fmla="*/ 2731851 h 2737890"/>
                      <a:gd name="connsiteX3" fmla="*/ 63070 w 705662"/>
                      <a:gd name="connsiteY3" fmla="*/ 2073760 h 2737890"/>
                      <a:gd name="connsiteX4" fmla="*/ 45751 w 705662"/>
                      <a:gd name="connsiteY4" fmla="*/ 12896 h 2737890"/>
                      <a:gd name="connsiteX5" fmla="*/ 703842 w 705662"/>
                      <a:gd name="connsiteY5" fmla="*/ 1225169 h 2737890"/>
                      <a:gd name="connsiteX0" fmla="*/ 703842 w 707069"/>
                      <a:gd name="connsiteY0" fmla="*/ 1224850 h 2744567"/>
                      <a:gd name="connsiteX1" fmla="*/ 287908 w 707069"/>
                      <a:gd name="connsiteY1" fmla="*/ 1578877 h 2744567"/>
                      <a:gd name="connsiteX2" fmla="*/ 63070 w 707069"/>
                      <a:gd name="connsiteY2" fmla="*/ 2731532 h 2744567"/>
                      <a:gd name="connsiteX3" fmla="*/ 63070 w 707069"/>
                      <a:gd name="connsiteY3" fmla="*/ 2073441 h 2744567"/>
                      <a:gd name="connsiteX4" fmla="*/ 45751 w 707069"/>
                      <a:gd name="connsiteY4" fmla="*/ 12577 h 2744567"/>
                      <a:gd name="connsiteX5" fmla="*/ 703842 w 707069"/>
                      <a:gd name="connsiteY5" fmla="*/ 1224850 h 2744567"/>
                      <a:gd name="connsiteX0" fmla="*/ 703842 w 707994"/>
                      <a:gd name="connsiteY0" fmla="*/ 1225007 h 2741011"/>
                      <a:gd name="connsiteX1" fmla="*/ 313736 w 707994"/>
                      <a:gd name="connsiteY1" fmla="*/ 1670452 h 2741011"/>
                      <a:gd name="connsiteX2" fmla="*/ 63070 w 707994"/>
                      <a:gd name="connsiteY2" fmla="*/ 2731689 h 2741011"/>
                      <a:gd name="connsiteX3" fmla="*/ 63070 w 707994"/>
                      <a:gd name="connsiteY3" fmla="*/ 2073598 h 2741011"/>
                      <a:gd name="connsiteX4" fmla="*/ 45751 w 707994"/>
                      <a:gd name="connsiteY4" fmla="*/ 12734 h 2741011"/>
                      <a:gd name="connsiteX5" fmla="*/ 703842 w 707994"/>
                      <a:gd name="connsiteY5" fmla="*/ 1225007 h 2741011"/>
                      <a:gd name="connsiteX0" fmla="*/ 605501 w 610745"/>
                      <a:gd name="connsiteY0" fmla="*/ 1137390 h 2744812"/>
                      <a:gd name="connsiteX1" fmla="*/ 305796 w 610745"/>
                      <a:gd name="connsiteY1" fmla="*/ 1674253 h 2744812"/>
                      <a:gd name="connsiteX2" fmla="*/ 55130 w 610745"/>
                      <a:gd name="connsiteY2" fmla="*/ 2735490 h 2744812"/>
                      <a:gd name="connsiteX3" fmla="*/ 55130 w 610745"/>
                      <a:gd name="connsiteY3" fmla="*/ 2077399 h 2744812"/>
                      <a:gd name="connsiteX4" fmla="*/ 37811 w 610745"/>
                      <a:gd name="connsiteY4" fmla="*/ 16535 h 2744812"/>
                      <a:gd name="connsiteX5" fmla="*/ 605501 w 610745"/>
                      <a:gd name="connsiteY5" fmla="*/ 1137390 h 2744812"/>
                      <a:gd name="connsiteX0" fmla="*/ 466860 w 475243"/>
                      <a:gd name="connsiteY0" fmla="*/ 1137391 h 2744812"/>
                      <a:gd name="connsiteX1" fmla="*/ 296298 w 475243"/>
                      <a:gd name="connsiteY1" fmla="*/ 1674253 h 2744812"/>
                      <a:gd name="connsiteX2" fmla="*/ 45632 w 475243"/>
                      <a:gd name="connsiteY2" fmla="*/ 2735490 h 2744812"/>
                      <a:gd name="connsiteX3" fmla="*/ 45632 w 475243"/>
                      <a:gd name="connsiteY3" fmla="*/ 2077399 h 2744812"/>
                      <a:gd name="connsiteX4" fmla="*/ 28313 w 475243"/>
                      <a:gd name="connsiteY4" fmla="*/ 16535 h 2744812"/>
                      <a:gd name="connsiteX5" fmla="*/ 466860 w 475243"/>
                      <a:gd name="connsiteY5" fmla="*/ 1137391 h 2744812"/>
                      <a:gd name="connsiteX0" fmla="*/ 550040 w 556211"/>
                      <a:gd name="connsiteY0" fmla="*/ 1172351 h 2743204"/>
                      <a:gd name="connsiteX1" fmla="*/ 301992 w 556211"/>
                      <a:gd name="connsiteY1" fmla="*/ 1672645 h 2743204"/>
                      <a:gd name="connsiteX2" fmla="*/ 51326 w 556211"/>
                      <a:gd name="connsiteY2" fmla="*/ 2733882 h 2743204"/>
                      <a:gd name="connsiteX3" fmla="*/ 51326 w 556211"/>
                      <a:gd name="connsiteY3" fmla="*/ 2075791 h 2743204"/>
                      <a:gd name="connsiteX4" fmla="*/ 34007 w 556211"/>
                      <a:gd name="connsiteY4" fmla="*/ 14927 h 2743204"/>
                      <a:gd name="connsiteX5" fmla="*/ 550040 w 556211"/>
                      <a:gd name="connsiteY5" fmla="*/ 1172351 h 2743204"/>
                      <a:gd name="connsiteX0" fmla="*/ 591636 w 597086"/>
                      <a:gd name="connsiteY0" fmla="*/ 1154855 h 2743992"/>
                      <a:gd name="connsiteX1" fmla="*/ 304844 w 597086"/>
                      <a:gd name="connsiteY1" fmla="*/ 1673433 h 2743992"/>
                      <a:gd name="connsiteX2" fmla="*/ 54178 w 597086"/>
                      <a:gd name="connsiteY2" fmla="*/ 2734670 h 2743992"/>
                      <a:gd name="connsiteX3" fmla="*/ 54178 w 597086"/>
                      <a:gd name="connsiteY3" fmla="*/ 2076579 h 2743992"/>
                      <a:gd name="connsiteX4" fmla="*/ 36859 w 597086"/>
                      <a:gd name="connsiteY4" fmla="*/ 15715 h 2743992"/>
                      <a:gd name="connsiteX5" fmla="*/ 591636 w 597086"/>
                      <a:gd name="connsiteY5" fmla="*/ 1154855 h 2743992"/>
                      <a:gd name="connsiteX0" fmla="*/ 552727 w 555798"/>
                      <a:gd name="connsiteY0" fmla="*/ 549650 h 2138787"/>
                      <a:gd name="connsiteX1" fmla="*/ 265935 w 555798"/>
                      <a:gd name="connsiteY1" fmla="*/ 1068228 h 2138787"/>
                      <a:gd name="connsiteX2" fmla="*/ 15269 w 555798"/>
                      <a:gd name="connsiteY2" fmla="*/ 2129465 h 2138787"/>
                      <a:gd name="connsiteX3" fmla="*/ 15269 w 555798"/>
                      <a:gd name="connsiteY3" fmla="*/ 1471374 h 2138787"/>
                      <a:gd name="connsiteX4" fmla="*/ 72816 w 555798"/>
                      <a:gd name="connsiteY4" fmla="*/ 28874 h 2138787"/>
                      <a:gd name="connsiteX5" fmla="*/ 552727 w 555798"/>
                      <a:gd name="connsiteY5" fmla="*/ 549650 h 2138787"/>
                      <a:gd name="connsiteX0" fmla="*/ 552727 w 553344"/>
                      <a:gd name="connsiteY0" fmla="*/ 337287 h 1926424"/>
                      <a:gd name="connsiteX1" fmla="*/ 265935 w 553344"/>
                      <a:gd name="connsiteY1" fmla="*/ 855865 h 1926424"/>
                      <a:gd name="connsiteX2" fmla="*/ 15269 w 553344"/>
                      <a:gd name="connsiteY2" fmla="*/ 1917102 h 1926424"/>
                      <a:gd name="connsiteX3" fmla="*/ 15269 w 553344"/>
                      <a:gd name="connsiteY3" fmla="*/ 1259011 h 1926424"/>
                      <a:gd name="connsiteX4" fmla="*/ 185116 w 553344"/>
                      <a:gd name="connsiteY4" fmla="*/ 41372 h 1926424"/>
                      <a:gd name="connsiteX5" fmla="*/ 552727 w 553344"/>
                      <a:gd name="connsiteY5" fmla="*/ 337287 h 1926424"/>
                      <a:gd name="connsiteX0" fmla="*/ 552727 w 555285"/>
                      <a:gd name="connsiteY0" fmla="*/ 576701 h 2165838"/>
                      <a:gd name="connsiteX1" fmla="*/ 265935 w 555285"/>
                      <a:gd name="connsiteY1" fmla="*/ 1095279 h 2165838"/>
                      <a:gd name="connsiteX2" fmla="*/ 15269 w 555285"/>
                      <a:gd name="connsiteY2" fmla="*/ 2156516 h 2165838"/>
                      <a:gd name="connsiteX3" fmla="*/ 15269 w 555285"/>
                      <a:gd name="connsiteY3" fmla="*/ 1498425 h 2165838"/>
                      <a:gd name="connsiteX4" fmla="*/ 91533 w 555285"/>
                      <a:gd name="connsiteY4" fmla="*/ 27818 h 2165838"/>
                      <a:gd name="connsiteX5" fmla="*/ 552727 w 555285"/>
                      <a:gd name="connsiteY5" fmla="*/ 576701 h 2165838"/>
                      <a:gd name="connsiteX0" fmla="*/ 540581 w 543078"/>
                      <a:gd name="connsiteY0" fmla="*/ 576701 h 1904177"/>
                      <a:gd name="connsiteX1" fmla="*/ 253789 w 543078"/>
                      <a:gd name="connsiteY1" fmla="*/ 1095279 h 1904177"/>
                      <a:gd name="connsiteX2" fmla="*/ 40557 w 543078"/>
                      <a:gd name="connsiteY2" fmla="*/ 1875441 h 1904177"/>
                      <a:gd name="connsiteX3" fmla="*/ 3123 w 543078"/>
                      <a:gd name="connsiteY3" fmla="*/ 1498425 h 1904177"/>
                      <a:gd name="connsiteX4" fmla="*/ 79387 w 543078"/>
                      <a:gd name="connsiteY4" fmla="*/ 27818 h 1904177"/>
                      <a:gd name="connsiteX5" fmla="*/ 540581 w 543078"/>
                      <a:gd name="connsiteY5" fmla="*/ 576701 h 19041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543078" h="1904177">
                        <a:moveTo>
                          <a:pt x="540581" y="576701"/>
                        </a:moveTo>
                        <a:cubicBezTo>
                          <a:pt x="569648" y="754611"/>
                          <a:pt x="337126" y="878822"/>
                          <a:pt x="253789" y="1095279"/>
                        </a:cubicBezTo>
                        <a:cubicBezTo>
                          <a:pt x="170452" y="1311736"/>
                          <a:pt x="82335" y="1808250"/>
                          <a:pt x="40557" y="1875441"/>
                        </a:cubicBezTo>
                        <a:cubicBezTo>
                          <a:pt x="-1221" y="1942632"/>
                          <a:pt x="20441" y="1919834"/>
                          <a:pt x="3123" y="1498425"/>
                        </a:cubicBezTo>
                        <a:cubicBezTo>
                          <a:pt x="-2650" y="811470"/>
                          <a:pt x="-10189" y="181439"/>
                          <a:pt x="79387" y="27818"/>
                        </a:cubicBezTo>
                        <a:cubicBezTo>
                          <a:pt x="168963" y="-125803"/>
                          <a:pt x="511514" y="398791"/>
                          <a:pt x="540581" y="576701"/>
                        </a:cubicBezTo>
                        <a:close/>
                      </a:path>
                    </a:pathLst>
                  </a:custGeom>
                  <a:solidFill>
                    <a:sysClr val="window" lastClr="FFFF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kumimoji="1" lang="ja-JP" altLang="en-US" sz="1100"/>
                  </a:p>
                </p:txBody>
              </p:sp>
              <p:pic>
                <p:nvPicPr>
                  <p:cNvPr id="16" name="図 15">
                    <a:extLst>
                      <a:ext uri="{FF2B5EF4-FFF2-40B4-BE49-F238E27FC236}">
                        <a16:creationId xmlns:a16="http://schemas.microsoft.com/office/drawing/2014/main" id="{00000000-0008-0000-0000-00002700000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15715" t="65843" r="11643" b="20806"/>
                  <a:stretch/>
                </p:blipFill>
                <p:spPr bwMode="auto">
                  <a:xfrm>
                    <a:off x="6240253" y="2462159"/>
                    <a:ext cx="943076" cy="275168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13" name="楕円 12">
                  <a:extLst>
                    <a:ext uri="{FF2B5EF4-FFF2-40B4-BE49-F238E27FC236}">
                      <a16:creationId xmlns:a16="http://schemas.microsoft.com/office/drawing/2014/main" id="{00000000-0008-0000-0000-000024000000}"/>
                    </a:ext>
                  </a:extLst>
                </p:cNvPr>
                <p:cNvSpPr/>
                <p:nvPr/>
              </p:nvSpPr>
              <p:spPr>
                <a:xfrm>
                  <a:off x="6846727" y="1798555"/>
                  <a:ext cx="98359" cy="84545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/>
                </a:p>
              </p:txBody>
            </p:sp>
          </p:grpSp>
          <p:sp>
            <p:nvSpPr>
              <p:cNvPr id="10" name="フリーフォーム: 図形 9">
                <a:extLst>
                  <a:ext uri="{FF2B5EF4-FFF2-40B4-BE49-F238E27FC236}">
                    <a16:creationId xmlns:a16="http://schemas.microsoft.com/office/drawing/2014/main" id="{00000000-0008-0000-0000-000021000000}"/>
                  </a:ext>
                </a:extLst>
              </p:cNvPr>
              <p:cNvSpPr/>
              <p:nvPr/>
            </p:nvSpPr>
            <p:spPr>
              <a:xfrm rot="12110397">
                <a:off x="6798370" y="1992697"/>
                <a:ext cx="195771" cy="124849"/>
              </a:xfrm>
              <a:custGeom>
                <a:avLst/>
                <a:gdLst>
                  <a:gd name="connsiteX0" fmla="*/ 575216 w 729719"/>
                  <a:gd name="connsiteY0" fmla="*/ 19688 h 507282"/>
                  <a:gd name="connsiteX1" fmla="*/ 666324 w 729719"/>
                  <a:gd name="connsiteY1" fmla="*/ 177058 h 507282"/>
                  <a:gd name="connsiteX2" fmla="*/ 699455 w 729719"/>
                  <a:gd name="connsiteY2" fmla="*/ 458666 h 507282"/>
                  <a:gd name="connsiteX3" fmla="*/ 210781 w 729719"/>
                  <a:gd name="connsiteY3" fmla="*/ 491797 h 507282"/>
                  <a:gd name="connsiteX4" fmla="*/ 11998 w 729719"/>
                  <a:gd name="connsiteY4" fmla="*/ 293014 h 507282"/>
                  <a:gd name="connsiteX5" fmla="*/ 61694 w 729719"/>
                  <a:gd name="connsiteY5" fmla="*/ 85949 h 507282"/>
                  <a:gd name="connsiteX6" fmla="*/ 384716 w 729719"/>
                  <a:gd name="connsiteY6" fmla="*/ 11406 h 507282"/>
                  <a:gd name="connsiteX7" fmla="*/ 575216 w 729719"/>
                  <a:gd name="connsiteY7" fmla="*/ 19688 h 507282"/>
                  <a:gd name="connsiteX0" fmla="*/ 565699 w 720202"/>
                  <a:gd name="connsiteY0" fmla="*/ 19158 h 506752"/>
                  <a:gd name="connsiteX1" fmla="*/ 656807 w 720202"/>
                  <a:gd name="connsiteY1" fmla="*/ 176528 h 506752"/>
                  <a:gd name="connsiteX2" fmla="*/ 689938 w 720202"/>
                  <a:gd name="connsiteY2" fmla="*/ 458136 h 506752"/>
                  <a:gd name="connsiteX3" fmla="*/ 201264 w 720202"/>
                  <a:gd name="connsiteY3" fmla="*/ 491267 h 506752"/>
                  <a:gd name="connsiteX4" fmla="*/ 2481 w 720202"/>
                  <a:gd name="connsiteY4" fmla="*/ 292484 h 506752"/>
                  <a:gd name="connsiteX5" fmla="*/ 108524 w 720202"/>
                  <a:gd name="connsiteY5" fmla="*/ 93701 h 506752"/>
                  <a:gd name="connsiteX6" fmla="*/ 375199 w 720202"/>
                  <a:gd name="connsiteY6" fmla="*/ 10876 h 506752"/>
                  <a:gd name="connsiteX7" fmla="*/ 565699 w 720202"/>
                  <a:gd name="connsiteY7" fmla="*/ 19158 h 5067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0202" h="506752">
                    <a:moveTo>
                      <a:pt x="565699" y="19158"/>
                    </a:moveTo>
                    <a:cubicBezTo>
                      <a:pt x="612634" y="46767"/>
                      <a:pt x="636101" y="103365"/>
                      <a:pt x="656807" y="176528"/>
                    </a:cubicBezTo>
                    <a:cubicBezTo>
                      <a:pt x="677513" y="249691"/>
                      <a:pt x="765862" y="405680"/>
                      <a:pt x="689938" y="458136"/>
                    </a:cubicBezTo>
                    <a:cubicBezTo>
                      <a:pt x="614014" y="510592"/>
                      <a:pt x="315840" y="518876"/>
                      <a:pt x="201264" y="491267"/>
                    </a:cubicBezTo>
                    <a:cubicBezTo>
                      <a:pt x="86688" y="463658"/>
                      <a:pt x="17938" y="358745"/>
                      <a:pt x="2481" y="292484"/>
                    </a:cubicBezTo>
                    <a:cubicBezTo>
                      <a:pt x="-12976" y="226223"/>
                      <a:pt x="46404" y="140636"/>
                      <a:pt x="108524" y="93701"/>
                    </a:cubicBezTo>
                    <a:cubicBezTo>
                      <a:pt x="170644" y="46766"/>
                      <a:pt x="299003" y="23300"/>
                      <a:pt x="375199" y="10876"/>
                    </a:cubicBezTo>
                    <a:cubicBezTo>
                      <a:pt x="451395" y="-1548"/>
                      <a:pt x="518764" y="-8451"/>
                      <a:pt x="565699" y="19158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11" name="フリーフォーム: 図形 10">
                <a:extLst>
                  <a:ext uri="{FF2B5EF4-FFF2-40B4-BE49-F238E27FC236}">
                    <a16:creationId xmlns:a16="http://schemas.microsoft.com/office/drawing/2014/main" id="{00000000-0008-0000-0000-000022000000}"/>
                  </a:ext>
                </a:extLst>
              </p:cNvPr>
              <p:cNvSpPr/>
              <p:nvPr/>
            </p:nvSpPr>
            <p:spPr>
              <a:xfrm rot="1392646">
                <a:off x="5943848" y="1904418"/>
                <a:ext cx="197579" cy="130557"/>
              </a:xfrm>
              <a:custGeom>
                <a:avLst/>
                <a:gdLst>
                  <a:gd name="connsiteX0" fmla="*/ 575216 w 729719"/>
                  <a:gd name="connsiteY0" fmla="*/ 19688 h 507282"/>
                  <a:gd name="connsiteX1" fmla="*/ 666324 w 729719"/>
                  <a:gd name="connsiteY1" fmla="*/ 177058 h 507282"/>
                  <a:gd name="connsiteX2" fmla="*/ 699455 w 729719"/>
                  <a:gd name="connsiteY2" fmla="*/ 458666 h 507282"/>
                  <a:gd name="connsiteX3" fmla="*/ 210781 w 729719"/>
                  <a:gd name="connsiteY3" fmla="*/ 491797 h 507282"/>
                  <a:gd name="connsiteX4" fmla="*/ 11998 w 729719"/>
                  <a:gd name="connsiteY4" fmla="*/ 293014 h 507282"/>
                  <a:gd name="connsiteX5" fmla="*/ 61694 w 729719"/>
                  <a:gd name="connsiteY5" fmla="*/ 85949 h 507282"/>
                  <a:gd name="connsiteX6" fmla="*/ 384716 w 729719"/>
                  <a:gd name="connsiteY6" fmla="*/ 11406 h 507282"/>
                  <a:gd name="connsiteX7" fmla="*/ 575216 w 729719"/>
                  <a:gd name="connsiteY7" fmla="*/ 19688 h 507282"/>
                  <a:gd name="connsiteX0" fmla="*/ 565699 w 720202"/>
                  <a:gd name="connsiteY0" fmla="*/ 19158 h 506752"/>
                  <a:gd name="connsiteX1" fmla="*/ 656807 w 720202"/>
                  <a:gd name="connsiteY1" fmla="*/ 176528 h 506752"/>
                  <a:gd name="connsiteX2" fmla="*/ 689938 w 720202"/>
                  <a:gd name="connsiteY2" fmla="*/ 458136 h 506752"/>
                  <a:gd name="connsiteX3" fmla="*/ 201264 w 720202"/>
                  <a:gd name="connsiteY3" fmla="*/ 491267 h 506752"/>
                  <a:gd name="connsiteX4" fmla="*/ 2481 w 720202"/>
                  <a:gd name="connsiteY4" fmla="*/ 292484 h 506752"/>
                  <a:gd name="connsiteX5" fmla="*/ 108524 w 720202"/>
                  <a:gd name="connsiteY5" fmla="*/ 93701 h 506752"/>
                  <a:gd name="connsiteX6" fmla="*/ 375199 w 720202"/>
                  <a:gd name="connsiteY6" fmla="*/ 10876 h 506752"/>
                  <a:gd name="connsiteX7" fmla="*/ 565699 w 720202"/>
                  <a:gd name="connsiteY7" fmla="*/ 19158 h 5067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0202" h="506752">
                    <a:moveTo>
                      <a:pt x="565699" y="19158"/>
                    </a:moveTo>
                    <a:cubicBezTo>
                      <a:pt x="612634" y="46767"/>
                      <a:pt x="636101" y="103365"/>
                      <a:pt x="656807" y="176528"/>
                    </a:cubicBezTo>
                    <a:cubicBezTo>
                      <a:pt x="677513" y="249691"/>
                      <a:pt x="765862" y="405680"/>
                      <a:pt x="689938" y="458136"/>
                    </a:cubicBezTo>
                    <a:cubicBezTo>
                      <a:pt x="614014" y="510592"/>
                      <a:pt x="315840" y="518876"/>
                      <a:pt x="201264" y="491267"/>
                    </a:cubicBezTo>
                    <a:cubicBezTo>
                      <a:pt x="86688" y="463658"/>
                      <a:pt x="17938" y="358745"/>
                      <a:pt x="2481" y="292484"/>
                    </a:cubicBezTo>
                    <a:cubicBezTo>
                      <a:pt x="-12976" y="226223"/>
                      <a:pt x="46404" y="140636"/>
                      <a:pt x="108524" y="93701"/>
                    </a:cubicBezTo>
                    <a:cubicBezTo>
                      <a:pt x="170644" y="46766"/>
                      <a:pt x="299003" y="23300"/>
                      <a:pt x="375199" y="10876"/>
                    </a:cubicBezTo>
                    <a:cubicBezTo>
                      <a:pt x="451395" y="-1548"/>
                      <a:pt x="518764" y="-8451"/>
                      <a:pt x="565699" y="19158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</p:grpSp>
        <p:sp>
          <p:nvSpPr>
            <p:cNvPr id="7" name="フリーフォーム 29">
              <a:extLst>
                <a:ext uri="{FF2B5EF4-FFF2-40B4-BE49-F238E27FC236}">
                  <a16:creationId xmlns:a16="http://schemas.microsoft.com/office/drawing/2014/main" id="{00000000-0008-0000-0000-00001E000000}"/>
                </a:ext>
              </a:extLst>
            </p:cNvPr>
            <p:cNvSpPr/>
            <p:nvPr/>
          </p:nvSpPr>
          <p:spPr>
            <a:xfrm>
              <a:off x="6124993" y="3032844"/>
              <a:ext cx="310838" cy="324870"/>
            </a:xfrm>
            <a:custGeom>
              <a:avLst/>
              <a:gdLst>
                <a:gd name="connsiteX0" fmla="*/ 129188 w 129188"/>
                <a:gd name="connsiteY0" fmla="*/ 65866 h 237923"/>
                <a:gd name="connsiteX1" fmla="*/ 14888 w 129188"/>
                <a:gd name="connsiteY1" fmla="*/ 8716 h 237923"/>
                <a:gd name="connsiteX2" fmla="*/ 14888 w 129188"/>
                <a:gd name="connsiteY2" fmla="*/ 237316 h 237923"/>
                <a:gd name="connsiteX3" fmla="*/ 129188 w 129188"/>
                <a:gd name="connsiteY3" fmla="*/ 65866 h 237923"/>
                <a:gd name="connsiteX0" fmla="*/ 250448 w 250449"/>
                <a:gd name="connsiteY0" fmla="*/ 98388 h 235904"/>
                <a:gd name="connsiteX1" fmla="*/ 21987 w 250449"/>
                <a:gd name="connsiteY1" fmla="*/ 5873 h 235904"/>
                <a:gd name="connsiteX2" fmla="*/ 21987 w 250449"/>
                <a:gd name="connsiteY2" fmla="*/ 234473 h 235904"/>
                <a:gd name="connsiteX3" fmla="*/ 250448 w 250449"/>
                <a:gd name="connsiteY3" fmla="*/ 98388 h 235904"/>
                <a:gd name="connsiteX0" fmla="*/ 242302 w 244394"/>
                <a:gd name="connsiteY0" fmla="*/ 97760 h 238438"/>
                <a:gd name="connsiteX1" fmla="*/ 13841 w 244394"/>
                <a:gd name="connsiteY1" fmla="*/ 5245 h 238438"/>
                <a:gd name="connsiteX2" fmla="*/ 13841 w 244394"/>
                <a:gd name="connsiteY2" fmla="*/ 233845 h 238438"/>
                <a:gd name="connsiteX3" fmla="*/ 120931 w 244394"/>
                <a:gd name="connsiteY3" fmla="*/ 153690 h 238438"/>
                <a:gd name="connsiteX4" fmla="*/ 242302 w 244394"/>
                <a:gd name="connsiteY4" fmla="*/ 97760 h 238438"/>
                <a:gd name="connsiteX0" fmla="*/ 241108 w 241108"/>
                <a:gd name="connsiteY0" fmla="*/ 101100 h 241777"/>
                <a:gd name="connsiteX1" fmla="*/ 119737 w 241108"/>
                <a:gd name="connsiteY1" fmla="*/ 62725 h 241777"/>
                <a:gd name="connsiteX2" fmla="*/ 12647 w 241108"/>
                <a:gd name="connsiteY2" fmla="*/ 8585 h 241777"/>
                <a:gd name="connsiteX3" fmla="*/ 12647 w 241108"/>
                <a:gd name="connsiteY3" fmla="*/ 237185 h 241777"/>
                <a:gd name="connsiteX4" fmla="*/ 119737 w 241108"/>
                <a:gd name="connsiteY4" fmla="*/ 157030 h 241777"/>
                <a:gd name="connsiteX5" fmla="*/ 241108 w 241108"/>
                <a:gd name="connsiteY5" fmla="*/ 101100 h 241777"/>
                <a:gd name="connsiteX0" fmla="*/ 259133 w 259133"/>
                <a:gd name="connsiteY0" fmla="*/ 101100 h 241777"/>
                <a:gd name="connsiteX1" fmla="*/ 119737 w 259133"/>
                <a:gd name="connsiteY1" fmla="*/ 62725 h 241777"/>
                <a:gd name="connsiteX2" fmla="*/ 12647 w 259133"/>
                <a:gd name="connsiteY2" fmla="*/ 8585 h 241777"/>
                <a:gd name="connsiteX3" fmla="*/ 12647 w 259133"/>
                <a:gd name="connsiteY3" fmla="*/ 237185 h 241777"/>
                <a:gd name="connsiteX4" fmla="*/ 119737 w 259133"/>
                <a:gd name="connsiteY4" fmla="*/ 157030 h 241777"/>
                <a:gd name="connsiteX5" fmla="*/ 259133 w 259133"/>
                <a:gd name="connsiteY5" fmla="*/ 101100 h 241777"/>
                <a:gd name="connsiteX0" fmla="*/ 271519 w 271519"/>
                <a:gd name="connsiteY0" fmla="*/ 101100 h 253086"/>
                <a:gd name="connsiteX1" fmla="*/ 132123 w 271519"/>
                <a:gd name="connsiteY1" fmla="*/ 62725 h 253086"/>
                <a:gd name="connsiteX2" fmla="*/ 25033 w 271519"/>
                <a:gd name="connsiteY2" fmla="*/ 8585 h 253086"/>
                <a:gd name="connsiteX3" fmla="*/ 7007 w 271519"/>
                <a:gd name="connsiteY3" fmla="*/ 248973 h 253086"/>
                <a:gd name="connsiteX4" fmla="*/ 132123 w 271519"/>
                <a:gd name="connsiteY4" fmla="*/ 157030 h 253086"/>
                <a:gd name="connsiteX5" fmla="*/ 271519 w 271519"/>
                <a:gd name="connsiteY5" fmla="*/ 101100 h 253086"/>
                <a:gd name="connsiteX0" fmla="*/ 256394 w 256394"/>
                <a:gd name="connsiteY0" fmla="*/ 101100 h 270210"/>
                <a:gd name="connsiteX1" fmla="*/ 116998 w 256394"/>
                <a:gd name="connsiteY1" fmla="*/ 62725 h 270210"/>
                <a:gd name="connsiteX2" fmla="*/ 9908 w 256394"/>
                <a:gd name="connsiteY2" fmla="*/ 8585 h 270210"/>
                <a:gd name="connsiteX3" fmla="*/ 15916 w 256394"/>
                <a:gd name="connsiteY3" fmla="*/ 266655 h 270210"/>
                <a:gd name="connsiteX4" fmla="*/ 116998 w 256394"/>
                <a:gd name="connsiteY4" fmla="*/ 157030 h 270210"/>
                <a:gd name="connsiteX5" fmla="*/ 256394 w 256394"/>
                <a:gd name="connsiteY5" fmla="*/ 101100 h 270210"/>
                <a:gd name="connsiteX0" fmla="*/ 256711 w 256718"/>
                <a:gd name="connsiteY0" fmla="*/ 101100 h 271585"/>
                <a:gd name="connsiteX1" fmla="*/ 117315 w 256718"/>
                <a:gd name="connsiteY1" fmla="*/ 62725 h 271585"/>
                <a:gd name="connsiteX2" fmla="*/ 10225 w 256718"/>
                <a:gd name="connsiteY2" fmla="*/ 8585 h 271585"/>
                <a:gd name="connsiteX3" fmla="*/ 16233 w 256718"/>
                <a:gd name="connsiteY3" fmla="*/ 266655 h 271585"/>
                <a:gd name="connsiteX4" fmla="*/ 123324 w 256718"/>
                <a:gd name="connsiteY4" fmla="*/ 174712 h 271585"/>
                <a:gd name="connsiteX5" fmla="*/ 256711 w 256718"/>
                <a:gd name="connsiteY5" fmla="*/ 101100 h 271585"/>
                <a:gd name="connsiteX0" fmla="*/ 256711 w 273104"/>
                <a:gd name="connsiteY0" fmla="*/ 101100 h 271489"/>
                <a:gd name="connsiteX1" fmla="*/ 117315 w 273104"/>
                <a:gd name="connsiteY1" fmla="*/ 62725 h 271489"/>
                <a:gd name="connsiteX2" fmla="*/ 10225 w 273104"/>
                <a:gd name="connsiteY2" fmla="*/ 8585 h 271489"/>
                <a:gd name="connsiteX3" fmla="*/ 16233 w 273104"/>
                <a:gd name="connsiteY3" fmla="*/ 266655 h 271489"/>
                <a:gd name="connsiteX4" fmla="*/ 123324 w 273104"/>
                <a:gd name="connsiteY4" fmla="*/ 174712 h 271489"/>
                <a:gd name="connsiteX5" fmla="*/ 255509 w 273104"/>
                <a:gd name="connsiteY5" fmla="*/ 145242 h 271489"/>
                <a:gd name="connsiteX6" fmla="*/ 256711 w 273104"/>
                <a:gd name="connsiteY6" fmla="*/ 101100 h 271489"/>
                <a:gd name="connsiteX0" fmla="*/ 257036 w 273429"/>
                <a:gd name="connsiteY0" fmla="*/ 101100 h 273264"/>
                <a:gd name="connsiteX1" fmla="*/ 117640 w 273429"/>
                <a:gd name="connsiteY1" fmla="*/ 62725 h 273264"/>
                <a:gd name="connsiteX2" fmla="*/ 10550 w 273429"/>
                <a:gd name="connsiteY2" fmla="*/ 8585 h 273264"/>
                <a:gd name="connsiteX3" fmla="*/ 16558 w 273429"/>
                <a:gd name="connsiteY3" fmla="*/ 266655 h 273264"/>
                <a:gd name="connsiteX4" fmla="*/ 129657 w 273429"/>
                <a:gd name="connsiteY4" fmla="*/ 192395 h 273264"/>
                <a:gd name="connsiteX5" fmla="*/ 255834 w 273429"/>
                <a:gd name="connsiteY5" fmla="*/ 145242 h 273264"/>
                <a:gd name="connsiteX6" fmla="*/ 257036 w 273429"/>
                <a:gd name="connsiteY6" fmla="*/ 101100 h 273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73429" h="273264">
                  <a:moveTo>
                    <a:pt x="257036" y="101100"/>
                  </a:moveTo>
                  <a:cubicBezTo>
                    <a:pt x="234004" y="87347"/>
                    <a:pt x="155717" y="78144"/>
                    <a:pt x="117640" y="62725"/>
                  </a:cubicBezTo>
                  <a:cubicBezTo>
                    <a:pt x="79563" y="47306"/>
                    <a:pt x="26395" y="-24421"/>
                    <a:pt x="10550" y="8585"/>
                  </a:cubicBezTo>
                  <a:cubicBezTo>
                    <a:pt x="-5295" y="41591"/>
                    <a:pt x="-3293" y="236020"/>
                    <a:pt x="16558" y="266655"/>
                  </a:cubicBezTo>
                  <a:cubicBezTo>
                    <a:pt x="36409" y="297290"/>
                    <a:pt x="98791" y="212630"/>
                    <a:pt x="129657" y="192395"/>
                  </a:cubicBezTo>
                  <a:cubicBezTo>
                    <a:pt x="160523" y="172160"/>
                    <a:pt x="233603" y="157511"/>
                    <a:pt x="255834" y="145242"/>
                  </a:cubicBezTo>
                  <a:cubicBezTo>
                    <a:pt x="278065" y="132973"/>
                    <a:pt x="280068" y="114853"/>
                    <a:pt x="257036" y="10110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5" name="吹き出し: 円形 4">
            <a:extLst>
              <a:ext uri="{FF2B5EF4-FFF2-40B4-BE49-F238E27FC236}">
                <a16:creationId xmlns:a16="http://schemas.microsoft.com/office/drawing/2014/main" id="{9E41B86F-B8B8-419B-84B5-73180BE0D6FD}"/>
              </a:ext>
            </a:extLst>
          </p:cNvPr>
          <p:cNvSpPr/>
          <p:nvPr/>
        </p:nvSpPr>
        <p:spPr>
          <a:xfrm>
            <a:off x="196872" y="170709"/>
            <a:ext cx="9081383" cy="4011391"/>
          </a:xfrm>
          <a:prstGeom prst="wedgeEllipseCallout">
            <a:avLst>
              <a:gd name="adj1" fmla="val 53849"/>
              <a:gd name="adj2" fmla="val 52603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3200" b="1" dirty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補聴器用電池セール行ってます！</a:t>
            </a:r>
            <a:endParaRPr kumimoji="1" lang="en-US" altLang="ja-JP" sz="3200" b="1" dirty="0">
              <a:solidFill>
                <a:schemeClr val="accent5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3200" b="1" dirty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1P</a:t>
            </a:r>
            <a:r>
              <a:rPr kumimoji="1" lang="ja-JP" altLang="en-US" sz="3200" b="1" dirty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通常</a:t>
            </a:r>
            <a:r>
              <a:rPr kumimoji="1" lang="en-US" altLang="ja-JP" sz="3200" b="1" dirty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1,100</a:t>
            </a:r>
            <a:r>
              <a:rPr kumimoji="1" lang="ja-JP" altLang="en-US" sz="3200" b="1" dirty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円</a:t>
            </a:r>
            <a:r>
              <a:rPr kumimoji="1" lang="en-US" altLang="ja-JP" sz="3200" b="1" dirty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3200" b="1" dirty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3200" b="1" dirty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3200" b="1" dirty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kumimoji="1" lang="en-US" altLang="ja-JP" sz="3200" b="1" dirty="0">
              <a:solidFill>
                <a:schemeClr val="accent5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3200" b="1" dirty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↓</a:t>
            </a:r>
            <a:endParaRPr kumimoji="1" lang="en-US" altLang="ja-JP" sz="3200" b="1" dirty="0">
              <a:solidFill>
                <a:schemeClr val="accent5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3200" dirty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32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880</a:t>
            </a:r>
            <a:r>
              <a:rPr kumimoji="1" lang="ja-JP" altLang="en-US" sz="32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円</a:t>
            </a:r>
            <a:r>
              <a:rPr kumimoji="1" lang="en-US" altLang="ja-JP" sz="32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32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32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32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となります！</a:t>
            </a:r>
            <a:endParaRPr kumimoji="1" lang="en-US" altLang="ja-JP" sz="32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星: 5 pt 22">
            <a:extLst>
              <a:ext uri="{FF2B5EF4-FFF2-40B4-BE49-F238E27FC236}">
                <a16:creationId xmlns:a16="http://schemas.microsoft.com/office/drawing/2014/main" id="{F44B22A2-C3C2-C092-3FB2-2040741A824C}"/>
              </a:ext>
            </a:extLst>
          </p:cNvPr>
          <p:cNvSpPr/>
          <p:nvPr/>
        </p:nvSpPr>
        <p:spPr>
          <a:xfrm rot="17355695">
            <a:off x="8961844" y="488130"/>
            <a:ext cx="1481339" cy="1329055"/>
          </a:xfrm>
          <a:prstGeom prst="star5">
            <a:avLst/>
          </a:prstGeom>
          <a:solidFill>
            <a:srgbClr val="EA46D6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星: 5 pt 23">
            <a:extLst>
              <a:ext uri="{FF2B5EF4-FFF2-40B4-BE49-F238E27FC236}">
                <a16:creationId xmlns:a16="http://schemas.microsoft.com/office/drawing/2014/main" id="{3BDE4E0F-FC8B-D161-468A-FC1F04EBA189}"/>
              </a:ext>
            </a:extLst>
          </p:cNvPr>
          <p:cNvSpPr/>
          <p:nvPr/>
        </p:nvSpPr>
        <p:spPr>
          <a:xfrm rot="18235117">
            <a:off x="9447693" y="2533395"/>
            <a:ext cx="938090" cy="841653"/>
          </a:xfrm>
          <a:prstGeom prst="star5">
            <a:avLst/>
          </a:prstGeom>
          <a:solidFill>
            <a:srgbClr val="EA46D6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星: 5 pt 1">
            <a:extLst>
              <a:ext uri="{FF2B5EF4-FFF2-40B4-BE49-F238E27FC236}">
                <a16:creationId xmlns:a16="http://schemas.microsoft.com/office/drawing/2014/main" id="{3F99A6A8-216E-577B-63CE-EE4C1E185277}"/>
              </a:ext>
            </a:extLst>
          </p:cNvPr>
          <p:cNvSpPr/>
          <p:nvPr/>
        </p:nvSpPr>
        <p:spPr>
          <a:xfrm rot="18891857">
            <a:off x="318453" y="144765"/>
            <a:ext cx="1481339" cy="1329055"/>
          </a:xfrm>
          <a:prstGeom prst="star5">
            <a:avLst/>
          </a:prstGeom>
          <a:solidFill>
            <a:srgbClr val="EA46D6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星: 5 pt 2">
            <a:extLst>
              <a:ext uri="{FF2B5EF4-FFF2-40B4-BE49-F238E27FC236}">
                <a16:creationId xmlns:a16="http://schemas.microsoft.com/office/drawing/2014/main" id="{C8635A9F-E1C5-25A0-CC99-3ACDEBDD3151}"/>
              </a:ext>
            </a:extLst>
          </p:cNvPr>
          <p:cNvSpPr/>
          <p:nvPr/>
        </p:nvSpPr>
        <p:spPr>
          <a:xfrm rot="19925824">
            <a:off x="10642419" y="1481084"/>
            <a:ext cx="1481339" cy="1329055"/>
          </a:xfrm>
          <a:prstGeom prst="star5">
            <a:avLst/>
          </a:prstGeom>
          <a:solidFill>
            <a:srgbClr val="EA46D6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星: 5 pt 17">
            <a:extLst>
              <a:ext uri="{FF2B5EF4-FFF2-40B4-BE49-F238E27FC236}">
                <a16:creationId xmlns:a16="http://schemas.microsoft.com/office/drawing/2014/main" id="{909CD7FD-2D40-BC17-43B7-C1E45D7208C4}"/>
              </a:ext>
            </a:extLst>
          </p:cNvPr>
          <p:cNvSpPr/>
          <p:nvPr/>
        </p:nvSpPr>
        <p:spPr>
          <a:xfrm rot="18891857">
            <a:off x="4902054" y="4747934"/>
            <a:ext cx="1481339" cy="1329055"/>
          </a:xfrm>
          <a:prstGeom prst="star5">
            <a:avLst/>
          </a:prstGeom>
          <a:solidFill>
            <a:srgbClr val="EA46D6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星: 5 pt 19">
            <a:extLst>
              <a:ext uri="{FF2B5EF4-FFF2-40B4-BE49-F238E27FC236}">
                <a16:creationId xmlns:a16="http://schemas.microsoft.com/office/drawing/2014/main" id="{008D2FB7-B10E-0951-4018-78A9FBBE4B3F}"/>
              </a:ext>
            </a:extLst>
          </p:cNvPr>
          <p:cNvSpPr/>
          <p:nvPr/>
        </p:nvSpPr>
        <p:spPr>
          <a:xfrm rot="18235117">
            <a:off x="2691332" y="5615690"/>
            <a:ext cx="938090" cy="841653"/>
          </a:xfrm>
          <a:prstGeom prst="star5">
            <a:avLst/>
          </a:prstGeom>
          <a:solidFill>
            <a:srgbClr val="EA46D6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星: 5 pt 21">
            <a:extLst>
              <a:ext uri="{FF2B5EF4-FFF2-40B4-BE49-F238E27FC236}">
                <a16:creationId xmlns:a16="http://schemas.microsoft.com/office/drawing/2014/main" id="{B3BA76E5-D34E-E1DB-AE18-AE8EF3D012E0}"/>
              </a:ext>
            </a:extLst>
          </p:cNvPr>
          <p:cNvSpPr/>
          <p:nvPr/>
        </p:nvSpPr>
        <p:spPr>
          <a:xfrm rot="18235117">
            <a:off x="2392484" y="203228"/>
            <a:ext cx="938090" cy="841653"/>
          </a:xfrm>
          <a:prstGeom prst="star5">
            <a:avLst/>
          </a:prstGeom>
          <a:solidFill>
            <a:srgbClr val="EA46D6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星: 5 pt 27">
            <a:extLst>
              <a:ext uri="{FF2B5EF4-FFF2-40B4-BE49-F238E27FC236}">
                <a16:creationId xmlns:a16="http://schemas.microsoft.com/office/drawing/2014/main" id="{BEAC7CB4-F78E-98D4-8394-042F7BA8A360}"/>
              </a:ext>
            </a:extLst>
          </p:cNvPr>
          <p:cNvSpPr/>
          <p:nvPr/>
        </p:nvSpPr>
        <p:spPr>
          <a:xfrm rot="18235117">
            <a:off x="5776682" y="-150905"/>
            <a:ext cx="938090" cy="841653"/>
          </a:xfrm>
          <a:prstGeom prst="star5">
            <a:avLst/>
          </a:prstGeom>
          <a:solidFill>
            <a:srgbClr val="EA46D6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吹き出し: 円形 24">
            <a:extLst>
              <a:ext uri="{FF2B5EF4-FFF2-40B4-BE49-F238E27FC236}">
                <a16:creationId xmlns:a16="http://schemas.microsoft.com/office/drawing/2014/main" id="{54C540FA-52AD-2C41-B2CF-37C1D8616B0F}"/>
              </a:ext>
            </a:extLst>
          </p:cNvPr>
          <p:cNvSpPr/>
          <p:nvPr/>
        </p:nvSpPr>
        <p:spPr>
          <a:xfrm>
            <a:off x="169921" y="4242230"/>
            <a:ext cx="8413058" cy="2489603"/>
          </a:xfrm>
          <a:prstGeom prst="wedgeEllipseCallout">
            <a:avLst>
              <a:gd name="adj1" fmla="val 60705"/>
              <a:gd name="adj2" fmla="val -42442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32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kumimoji="1" lang="ja-JP" altLang="en-US" sz="32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年のカレンダープレゼント！</a:t>
            </a:r>
            <a:endParaRPr kumimoji="1" lang="en-US" altLang="ja-JP" sz="32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18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お一人様</a:t>
            </a:r>
            <a:r>
              <a:rPr kumimoji="1" lang="en-US" altLang="ja-JP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本となります。</a:t>
            </a:r>
            <a:endParaRPr kumimoji="1" lang="en-US" altLang="ja-JP" sz="2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数に限りがありますのでご了承ください。</a:t>
            </a:r>
            <a:endParaRPr kumimoji="1" lang="en-US" altLang="ja-JP" sz="2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星: 5 pt 26">
            <a:extLst>
              <a:ext uri="{FF2B5EF4-FFF2-40B4-BE49-F238E27FC236}">
                <a16:creationId xmlns:a16="http://schemas.microsoft.com/office/drawing/2014/main" id="{47E27EA9-B84B-BD17-3E78-D43FC3D8C380}"/>
              </a:ext>
            </a:extLst>
          </p:cNvPr>
          <p:cNvSpPr/>
          <p:nvPr/>
        </p:nvSpPr>
        <p:spPr>
          <a:xfrm rot="18235117">
            <a:off x="8087396" y="5379078"/>
            <a:ext cx="938090" cy="841653"/>
          </a:xfrm>
          <a:prstGeom prst="star5">
            <a:avLst/>
          </a:prstGeom>
          <a:solidFill>
            <a:srgbClr val="EA46D6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星: 5 pt 20">
            <a:extLst>
              <a:ext uri="{FF2B5EF4-FFF2-40B4-BE49-F238E27FC236}">
                <a16:creationId xmlns:a16="http://schemas.microsoft.com/office/drawing/2014/main" id="{3FE8638F-8E58-5CD2-AC94-1BA954D6ABD3}"/>
              </a:ext>
            </a:extLst>
          </p:cNvPr>
          <p:cNvSpPr/>
          <p:nvPr/>
        </p:nvSpPr>
        <p:spPr>
          <a:xfrm rot="18235117">
            <a:off x="6845335" y="5813118"/>
            <a:ext cx="938090" cy="841653"/>
          </a:xfrm>
          <a:prstGeom prst="star5">
            <a:avLst/>
          </a:prstGeom>
          <a:solidFill>
            <a:srgbClr val="EA46D6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星: 5 pt 18">
            <a:extLst>
              <a:ext uri="{FF2B5EF4-FFF2-40B4-BE49-F238E27FC236}">
                <a16:creationId xmlns:a16="http://schemas.microsoft.com/office/drawing/2014/main" id="{C05AEDA9-A60C-746F-B7E9-A7B8D1F665E5}"/>
              </a:ext>
            </a:extLst>
          </p:cNvPr>
          <p:cNvSpPr/>
          <p:nvPr/>
        </p:nvSpPr>
        <p:spPr>
          <a:xfrm rot="18891857">
            <a:off x="110309" y="4141628"/>
            <a:ext cx="1481339" cy="1329055"/>
          </a:xfrm>
          <a:prstGeom prst="star5">
            <a:avLst/>
          </a:prstGeom>
          <a:solidFill>
            <a:srgbClr val="EA46D6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524923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スライス</Template>
  <TotalTime>54</TotalTime>
  <Words>43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Calibri</vt:lpstr>
      <vt:lpstr>Calibri Light</vt:lpstr>
      <vt:lpstr>Wingdings 2</vt:lpstr>
      <vt:lpstr>HDOfficeLightV0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中野店頭</dc:creator>
  <cp:lastModifiedBy>中野店頭</cp:lastModifiedBy>
  <cp:revision>10</cp:revision>
  <dcterms:created xsi:type="dcterms:W3CDTF">2022-01-28T08:20:01Z</dcterms:created>
  <dcterms:modified xsi:type="dcterms:W3CDTF">2022-10-31T07:00:27Z</dcterms:modified>
</cp:coreProperties>
</file>